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6"/>
  </p:notesMasterIdLst>
  <p:sldIdLst>
    <p:sldId id="256" r:id="rId4"/>
    <p:sldId id="264" r:id="rId5"/>
    <p:sldId id="306" r:id="rId6"/>
    <p:sldId id="292" r:id="rId7"/>
    <p:sldId id="307" r:id="rId8"/>
    <p:sldId id="293" r:id="rId9"/>
    <p:sldId id="294" r:id="rId10"/>
    <p:sldId id="308" r:id="rId11"/>
    <p:sldId id="295" r:id="rId12"/>
    <p:sldId id="296" r:id="rId13"/>
    <p:sldId id="309" r:id="rId14"/>
    <p:sldId id="297" r:id="rId15"/>
    <p:sldId id="298" r:id="rId16"/>
    <p:sldId id="310" r:id="rId17"/>
    <p:sldId id="299" r:id="rId18"/>
    <p:sldId id="304" r:id="rId19"/>
    <p:sldId id="305" r:id="rId20"/>
    <p:sldId id="311" r:id="rId21"/>
    <p:sldId id="300" r:id="rId22"/>
    <p:sldId id="312" r:id="rId23"/>
    <p:sldId id="301" r:id="rId24"/>
    <p:sldId id="262" r:id="rId2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F2BF27"/>
    <a:srgbClr val="FFC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640" y="40"/>
      </p:cViewPr>
      <p:guideLst>
        <p:guide orient="horz" pos="193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5DA3F-ED3A-4897-B8F3-C49A97F730D1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9ED4F-90B4-4BD8-A817-6A0A9D036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0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F921D975-47B7-40FA-B919-8B79C77FC0F2}"/>
              </a:ext>
            </a:extLst>
          </p:cNvPr>
          <p:cNvGrpSpPr/>
          <p:nvPr userDrawn="1"/>
        </p:nvGrpSpPr>
        <p:grpSpPr>
          <a:xfrm>
            <a:off x="4572000" y="387072"/>
            <a:ext cx="4569687" cy="4756528"/>
            <a:chOff x="4572000" y="387072"/>
            <a:chExt cx="4569687" cy="4756528"/>
          </a:xfrm>
        </p:grpSpPr>
        <p:sp>
          <p:nvSpPr>
            <p:cNvPr id="38" name="자유형: 도형 37">
              <a:extLst>
                <a:ext uri="{FF2B5EF4-FFF2-40B4-BE49-F238E27FC236}">
                  <a16:creationId xmlns="" xmlns:a16="http://schemas.microsoft.com/office/drawing/2014/main" id="{3D941B2F-ACDE-44DC-AD51-21CFD90B9D89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="" xmlns:a16="http://schemas.microsoft.com/office/drawing/2014/main" id="{F6BA73B4-BC5C-4378-A083-948505655B7B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="" xmlns:a16="http://schemas.microsoft.com/office/drawing/2014/main" id="{269974D1-7996-4667-BA09-83671B53C878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34" name="이등변 삼각형 49">
                  <a:extLst>
                    <a:ext uri="{FF2B5EF4-FFF2-40B4-BE49-F238E27FC236}">
                      <a16:creationId xmlns="" xmlns:a16="http://schemas.microsoft.com/office/drawing/2014/main" id="{28E40F27-2EBF-4762-A766-35C37FBBB4FC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="" xmlns:a16="http://schemas.microsoft.com/office/drawing/2014/main" id="{8F48F4F8-139B-4033-8A10-8F6699C3926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="" xmlns:a16="http://schemas.microsoft.com/office/drawing/2014/main" id="{1B13B33C-E953-4CCE-A9B0-8BAF1A14BCD1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C8CF60D7-5C5A-451E-BE72-BA888208BAF2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id="{47DE17EC-22E7-4731-8B49-B51235A1DF1F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="" xmlns:a16="http://schemas.microsoft.com/office/drawing/2014/main" id="{548997DE-64C7-44A9-A88E-2031BD44F47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="" xmlns:a16="http://schemas.microsoft.com/office/drawing/2014/main" id="{4E2EBBBA-5F6E-4A7C-B230-6E02F5B0DE65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787774"/>
            <a:ext cx="3816424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3380" y="3867894"/>
            <a:ext cx="38164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INSERT THE TITLE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OF YOUR PRESENTATION HERE   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="" xmlns:a16="http://schemas.microsoft.com/office/drawing/2014/main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48065" y="1431235"/>
            <a:ext cx="2568434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="" xmlns:a16="http://schemas.microsoft.com/office/drawing/2014/main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04000" y="370350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="" xmlns:a16="http://schemas.microsoft.com/office/drawing/2014/main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4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61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39597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048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="" xmlns:a16="http://schemas.microsoft.com/office/drawing/2014/main" id="{BC15B180-CBF0-499C-A764-95FA7614AC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51435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="" xmlns:a16="http://schemas.microsoft.com/office/drawing/2014/main" id="{1FA03D3A-E0EA-4B8F-B538-58CE5D4DB32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34004" y="2131318"/>
            <a:ext cx="2160000" cy="3012182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131318"/>
            <a:ext cx="1152008" cy="3012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="" xmlns:a16="http://schemas.microsoft.com/office/drawing/2014/main" id="{1EBCCB12-3AC7-4A57-8E11-5324E7CB7D0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043485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779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="" xmlns:a16="http://schemas.microsoft.com/office/drawing/2014/main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301328" y="1495130"/>
            <a:ext cx="1840931" cy="3649326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="" xmlns:a16="http://schemas.microsoft.com/office/drawing/2014/main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476381" y="3386021"/>
            <a:ext cx="3530788" cy="1769004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="" xmlns:a16="http://schemas.microsoft.com/office/drawing/2014/main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3491431" y="1495130"/>
            <a:ext cx="3681862" cy="3649326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="" xmlns:a16="http://schemas.microsoft.com/office/drawing/2014/main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5396868" y="-11318"/>
            <a:ext cx="3681862" cy="3267664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11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275605"/>
            <a:ext cx="2232248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686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264676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="" xmlns:a16="http://schemas.microsoft.com/office/drawing/2014/main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="" xmlns:a16="http://schemas.microsoft.com/office/drawing/2014/main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="" xmlns:a16="http://schemas.microsoft.com/office/drawing/2014/main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="" xmlns:a16="http://schemas.microsoft.com/office/drawing/2014/main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="" xmlns:a16="http://schemas.microsoft.com/office/drawing/2014/main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="" xmlns:a16="http://schemas.microsoft.com/office/drawing/2014/main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="" xmlns:a16="http://schemas.microsoft.com/office/drawing/2014/main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="" xmlns:a16="http://schemas.microsoft.com/office/drawing/2014/main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="" xmlns:a16="http://schemas.microsoft.com/office/drawing/2014/main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="" xmlns:a16="http://schemas.microsoft.com/office/drawing/2014/main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7" name="그룹 3076">
            <a:extLst>
              <a:ext uri="{FF2B5EF4-FFF2-40B4-BE49-F238E27FC236}">
                <a16:creationId xmlns="" xmlns:a16="http://schemas.microsoft.com/office/drawing/2014/main" id="{98E1F27A-257B-4D1A-B672-BC3E23A06118}"/>
              </a:ext>
            </a:extLst>
          </p:cNvPr>
          <p:cNvGrpSpPr/>
          <p:nvPr userDrawn="1"/>
        </p:nvGrpSpPr>
        <p:grpSpPr>
          <a:xfrm>
            <a:off x="1902711" y="1537517"/>
            <a:ext cx="5620059" cy="3598510"/>
            <a:chOff x="2401342" y="248706"/>
            <a:chExt cx="5620059" cy="3598510"/>
          </a:xfrm>
          <a:solidFill>
            <a:schemeClr val="bg1"/>
          </a:solidFill>
        </p:grpSpPr>
        <p:sp>
          <p:nvSpPr>
            <p:cNvPr id="26" name="Oval 11">
              <a:extLst>
                <a:ext uri="{FF2B5EF4-FFF2-40B4-BE49-F238E27FC236}">
                  <a16:creationId xmlns="" xmlns:a16="http://schemas.microsoft.com/office/drawing/2014/main" id="{AFA52AFD-A09C-4B39-B8D1-31F5FF21F177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1">
              <a:extLst>
                <a:ext uri="{FF2B5EF4-FFF2-40B4-BE49-F238E27FC236}">
                  <a16:creationId xmlns="" xmlns:a16="http://schemas.microsoft.com/office/drawing/2014/main" id="{28048BEE-7C53-42D0-A506-848E3F17217E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1">
              <a:extLst>
                <a:ext uri="{FF2B5EF4-FFF2-40B4-BE49-F238E27FC236}">
                  <a16:creationId xmlns="" xmlns:a16="http://schemas.microsoft.com/office/drawing/2014/main" id="{55B93957-A57C-44E0-A336-699EE6B4F6CC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1">
              <a:extLst>
                <a:ext uri="{FF2B5EF4-FFF2-40B4-BE49-F238E27FC236}">
                  <a16:creationId xmlns="" xmlns:a16="http://schemas.microsoft.com/office/drawing/2014/main" id="{0C21273E-B44A-44F4-BED0-FE6BE1C84CED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1">
              <a:extLst>
                <a:ext uri="{FF2B5EF4-FFF2-40B4-BE49-F238E27FC236}">
                  <a16:creationId xmlns="" xmlns:a16="http://schemas.microsoft.com/office/drawing/2014/main" id="{C9498B36-2DEE-4230-ADEC-8236BBAE4F80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1">
              <a:extLst>
                <a:ext uri="{FF2B5EF4-FFF2-40B4-BE49-F238E27FC236}">
                  <a16:creationId xmlns="" xmlns:a16="http://schemas.microsoft.com/office/drawing/2014/main" id="{EEE0F05A-0627-4B21-8C58-1FF2AFA50934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11">
              <a:extLst>
                <a:ext uri="{FF2B5EF4-FFF2-40B4-BE49-F238E27FC236}">
                  <a16:creationId xmlns="" xmlns:a16="http://schemas.microsoft.com/office/drawing/2014/main" id="{5AC876EE-8F1E-42E3-85E8-F082493EA4B2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11">
              <a:extLst>
                <a:ext uri="{FF2B5EF4-FFF2-40B4-BE49-F238E27FC236}">
                  <a16:creationId xmlns="" xmlns:a16="http://schemas.microsoft.com/office/drawing/2014/main" id="{AE727798-AF92-4B1B-B34B-6A0B5F01364D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11">
              <a:extLst>
                <a:ext uri="{FF2B5EF4-FFF2-40B4-BE49-F238E27FC236}">
                  <a16:creationId xmlns="" xmlns:a16="http://schemas.microsoft.com/office/drawing/2014/main" id="{0A1A70B0-8EC9-4232-A569-700F9CB90D86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11">
              <a:extLst>
                <a:ext uri="{FF2B5EF4-FFF2-40B4-BE49-F238E27FC236}">
                  <a16:creationId xmlns="" xmlns:a16="http://schemas.microsoft.com/office/drawing/2014/main" id="{8468AA9A-5D52-41E9-AE95-D453CCCDE517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Oval 11">
              <a:extLst>
                <a:ext uri="{FF2B5EF4-FFF2-40B4-BE49-F238E27FC236}">
                  <a16:creationId xmlns="" xmlns:a16="http://schemas.microsoft.com/office/drawing/2014/main" id="{F238635E-ADE2-4689-B906-BFA3780205D3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Oval 11">
              <a:extLst>
                <a:ext uri="{FF2B5EF4-FFF2-40B4-BE49-F238E27FC236}">
                  <a16:creationId xmlns="" xmlns:a16="http://schemas.microsoft.com/office/drawing/2014/main" id="{4A66CCF7-4F34-4CEF-A93F-D4C3FBBC31C8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11">
              <a:extLst>
                <a:ext uri="{FF2B5EF4-FFF2-40B4-BE49-F238E27FC236}">
                  <a16:creationId xmlns="" xmlns:a16="http://schemas.microsoft.com/office/drawing/2014/main" id="{ED5842E9-7C7B-4145-8777-A72EAA033919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Oval 11">
              <a:extLst>
                <a:ext uri="{FF2B5EF4-FFF2-40B4-BE49-F238E27FC236}">
                  <a16:creationId xmlns="" xmlns:a16="http://schemas.microsoft.com/office/drawing/2014/main" id="{FE795315-79B9-4ACC-A173-0FF1208985F1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Oval 11">
              <a:extLst>
                <a:ext uri="{FF2B5EF4-FFF2-40B4-BE49-F238E27FC236}">
                  <a16:creationId xmlns="" xmlns:a16="http://schemas.microsoft.com/office/drawing/2014/main" id="{3C261F52-1234-4DC3-A2FF-D2EDCDFBD59B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Oval 11">
              <a:extLst>
                <a:ext uri="{FF2B5EF4-FFF2-40B4-BE49-F238E27FC236}">
                  <a16:creationId xmlns="" xmlns:a16="http://schemas.microsoft.com/office/drawing/2014/main" id="{8898D16D-0930-4BB5-A3BE-871D589D05A2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11">
              <a:extLst>
                <a:ext uri="{FF2B5EF4-FFF2-40B4-BE49-F238E27FC236}">
                  <a16:creationId xmlns="" xmlns:a16="http://schemas.microsoft.com/office/drawing/2014/main" id="{7BD6D6B7-F491-44FF-BEFA-1D7F73C5CB3B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>
              <a:extLst>
                <a:ext uri="{FF2B5EF4-FFF2-40B4-BE49-F238E27FC236}">
                  <a16:creationId xmlns="" xmlns:a16="http://schemas.microsoft.com/office/drawing/2014/main" id="{A3711D92-0D82-4A0C-98E5-DF2B26ADA064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3798740"/>
            <a:ext cx="9144000" cy="1344760"/>
            <a:chOff x="0" y="3798740"/>
            <a:chExt cx="9144000" cy="134476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4731990"/>
              <a:ext cx="9144000" cy="41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2" name="Oval 1"/>
            <p:cNvSpPr/>
            <p:nvPr userDrawn="1"/>
          </p:nvSpPr>
          <p:spPr>
            <a:xfrm>
              <a:off x="2195736" y="4299942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772072" y="4361681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330152" y="4539308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7092280" y="3798740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6495678" y="4341143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6991200" y="4240063"/>
              <a:ext cx="697682" cy="697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7392378" y="4244602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7812360" y="4435486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075806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72387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76" name="그룹 3075">
            <a:extLst>
              <a:ext uri="{FF2B5EF4-FFF2-40B4-BE49-F238E27FC236}">
                <a16:creationId xmlns="" xmlns:a16="http://schemas.microsoft.com/office/drawing/2014/main" id="{D94CBEB5-5417-46B1-88F6-CC8EAFA04538}"/>
              </a:ext>
            </a:extLst>
          </p:cNvPr>
          <p:cNvGrpSpPr/>
          <p:nvPr userDrawn="1"/>
        </p:nvGrpSpPr>
        <p:grpSpPr>
          <a:xfrm>
            <a:off x="4249055" y="497586"/>
            <a:ext cx="645890" cy="1241591"/>
            <a:chOff x="5304862" y="-789923"/>
            <a:chExt cx="645890" cy="1241591"/>
          </a:xfrm>
        </p:grpSpPr>
        <p:grpSp>
          <p:nvGrpSpPr>
            <p:cNvPr id="3072" name="그룹 3071">
              <a:extLst>
                <a:ext uri="{FF2B5EF4-FFF2-40B4-BE49-F238E27FC236}">
                  <a16:creationId xmlns="" xmlns:a16="http://schemas.microsoft.com/office/drawing/2014/main" id="{1EDC8D9B-3ACF-4259-97AD-31C89A94208E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50" name="이등변 삼각형 49">
                <a:extLst>
                  <a:ext uri="{FF2B5EF4-FFF2-40B4-BE49-F238E27FC236}">
                    <a16:creationId xmlns="" xmlns:a16="http://schemas.microsoft.com/office/drawing/2014/main" id="{91D8E74F-74D1-42AF-878A-87DB5086DFB8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="" xmlns:a16="http://schemas.microsoft.com/office/drawing/2014/main" id="{AE1386C1-5A88-4DFD-B9C6-1BD9FD99E884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="" xmlns:a16="http://schemas.microsoft.com/office/drawing/2014/main" id="{54B26653-6B23-4EFE-8B06-375137532FD8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="" xmlns:a16="http://schemas.microsoft.com/office/drawing/2014/main" id="{12D3E034-244B-447C-9103-515EC73ED955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3" name="직사각형 3072">
              <a:extLst>
                <a:ext uri="{FF2B5EF4-FFF2-40B4-BE49-F238E27FC236}">
                  <a16:creationId xmlns="" xmlns:a16="http://schemas.microsoft.com/office/drawing/2014/main" id="{B8AC1995-F1DB-45F4-BAD9-8612F17EC7CF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5" name="자유형: 도형 3074">
              <a:extLst>
                <a:ext uri="{FF2B5EF4-FFF2-40B4-BE49-F238E27FC236}">
                  <a16:creationId xmlns="" xmlns:a16="http://schemas.microsoft.com/office/drawing/2014/main" id="{1B2C1A3C-1B19-4A94-822F-AE9B5A703575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="" xmlns:a16="http://schemas.microsoft.com/office/drawing/2014/main" id="{DA97839E-8AFB-4B9F-9CA8-740B072EF2C1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=""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=""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=""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=""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=""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=""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=""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=""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=""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11510"/>
            <a:ext cx="2303282" cy="13681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779662"/>
            <a:ext cx="230328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C5AC382A-C3B5-4BE0-B805-8F9094AFD7DC}"/>
              </a:ext>
            </a:extLst>
          </p:cNvPr>
          <p:cNvGrpSpPr/>
          <p:nvPr userDrawn="1"/>
        </p:nvGrpSpPr>
        <p:grpSpPr>
          <a:xfrm>
            <a:off x="0" y="2571749"/>
            <a:ext cx="2984923" cy="257175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="" xmlns:a16="http://schemas.microsoft.com/office/drawing/2014/main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="" xmlns:a16="http://schemas.microsoft.com/office/drawing/2014/main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="" xmlns:a16="http://schemas.microsoft.com/office/drawing/2014/main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="" xmlns:a16="http://schemas.microsoft.com/office/drawing/2014/main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="" xmlns:a16="http://schemas.microsoft.com/office/drawing/2014/main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="" xmlns:a16="http://schemas.microsoft.com/office/drawing/2014/main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="" xmlns:a16="http://schemas.microsoft.com/office/drawing/2014/main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="" xmlns:a16="http://schemas.microsoft.com/office/drawing/2014/main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="" xmlns:a16="http://schemas.microsoft.com/office/drawing/2014/main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339502"/>
            <a:ext cx="8640960" cy="4464496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7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1902711" y="232356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=""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=""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=""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=""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=""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=""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=""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=""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=""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=""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=""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=""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=""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=""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=""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=""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=""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=""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=""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=""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=""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=""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=""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=""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=""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=""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=""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0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60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4" y="1203090"/>
            <a:ext cx="1710999" cy="3600908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312181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33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32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4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19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65" r:id="rId14"/>
    <p:sldLayoutId id="2147483672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7660" y="1923677"/>
            <a:ext cx="5950523" cy="10801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id-ID" altLang="ko-KR" dirty="0" smtClean="0"/>
              <a:t>PROGRESS 50%</a:t>
            </a:r>
          </a:p>
          <a:p>
            <a:pPr>
              <a:lnSpc>
                <a:spcPct val="100000"/>
              </a:lnSpc>
            </a:pPr>
            <a:r>
              <a:rPr lang="id-ID" altLang="ko-KR" dirty="0" smtClean="0"/>
              <a:t>PASAR ENDORSEMENT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MENU HARGA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101" b="8701"/>
          <a:stretch/>
        </p:blipFill>
        <p:spPr>
          <a:xfrm>
            <a:off x="1071436" y="524999"/>
            <a:ext cx="7128792" cy="32560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1200" b="8701"/>
          <a:stretch/>
        </p:blipFill>
        <p:spPr>
          <a:xfrm>
            <a:off x="1076372" y="3667790"/>
            <a:ext cx="7123856" cy="12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1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15816" y="2859782"/>
            <a:ext cx="3894936" cy="576063"/>
          </a:xfrm>
        </p:spPr>
        <p:txBody>
          <a:bodyPr/>
          <a:lstStyle/>
          <a:p>
            <a:r>
              <a:rPr lang="id-ID" altLang="ko-KR" dirty="0" smtClean="0"/>
              <a:t>TESTIMONI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65470" y="3579862"/>
            <a:ext cx="4995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Berikut adalah menu TESTIMONI</a:t>
            </a:r>
          </a:p>
          <a:p>
            <a:pPr algn="ctr"/>
            <a:r>
              <a:rPr lang="id-ID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Dari Artis maupun Customer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91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MENU TESTIMONI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800" b="6601"/>
          <a:stretch/>
        </p:blipFill>
        <p:spPr>
          <a:xfrm>
            <a:off x="395536" y="549984"/>
            <a:ext cx="8337929" cy="387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8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MENU TESTIMONI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800" b="5901"/>
          <a:stretch/>
        </p:blipFill>
        <p:spPr>
          <a:xfrm>
            <a:off x="467544" y="675933"/>
            <a:ext cx="8321434" cy="389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15816" y="2859782"/>
            <a:ext cx="3894936" cy="576063"/>
          </a:xfrm>
        </p:spPr>
        <p:txBody>
          <a:bodyPr/>
          <a:lstStyle/>
          <a:p>
            <a:r>
              <a:rPr lang="id-ID" altLang="ko-KR" dirty="0" smtClean="0"/>
              <a:t>F.A.Q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01474" y="3579862"/>
            <a:ext cx="4923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Berikut adalah menu pertanyaan yang sering diajukan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9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MENU F.A.Q.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101" b="5901"/>
          <a:stretch/>
        </p:blipFill>
        <p:spPr>
          <a:xfrm>
            <a:off x="1259632" y="488650"/>
            <a:ext cx="6591304" cy="31143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8800" b="5901"/>
          <a:stretch/>
        </p:blipFill>
        <p:spPr>
          <a:xfrm>
            <a:off x="1259632" y="2643758"/>
            <a:ext cx="6591304" cy="205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6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MENU F.A.Q.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1800" b="40200"/>
          <a:stretch/>
        </p:blipFill>
        <p:spPr>
          <a:xfrm>
            <a:off x="323528" y="1995686"/>
            <a:ext cx="8410159" cy="13245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4600" b="38800"/>
          <a:stretch/>
        </p:blipFill>
        <p:spPr>
          <a:xfrm>
            <a:off x="323528" y="737333"/>
            <a:ext cx="8410159" cy="12583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42300" b="36700"/>
          <a:stretch/>
        </p:blipFill>
        <p:spPr>
          <a:xfrm>
            <a:off x="323528" y="3291830"/>
            <a:ext cx="8410159" cy="99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3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>
                <a:solidFill>
                  <a:schemeClr val="bg1"/>
                </a:solidFill>
              </a:rPr>
              <a:t>MENU F.A.Q</a:t>
            </a:r>
            <a:r>
              <a:rPr lang="id-ID" b="1" dirty="0" smtClean="0">
                <a:solidFill>
                  <a:schemeClr val="bg1"/>
                </a:solidFill>
              </a:rPr>
              <a:t>.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9900" b="5900"/>
          <a:stretch/>
        </p:blipFill>
        <p:spPr>
          <a:xfrm>
            <a:off x="323528" y="492389"/>
            <a:ext cx="8353862" cy="34866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45100" b="30400"/>
          <a:stretch/>
        </p:blipFill>
        <p:spPr>
          <a:xfrm>
            <a:off x="323529" y="3940780"/>
            <a:ext cx="8353862" cy="11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15816" y="2859782"/>
            <a:ext cx="3894936" cy="576063"/>
          </a:xfrm>
        </p:spPr>
        <p:txBody>
          <a:bodyPr/>
          <a:lstStyle/>
          <a:p>
            <a:r>
              <a:rPr lang="id-ID" altLang="ko-KR" dirty="0" smtClean="0"/>
              <a:t>HUBUNGI KAMI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72716" y="3651870"/>
            <a:ext cx="4203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Berikut adalah menu HUBUNGI KAMI</a:t>
            </a:r>
          </a:p>
        </p:txBody>
      </p:sp>
    </p:spTree>
    <p:extLst>
      <p:ext uri="{BB962C8B-B14F-4D97-AF65-F5344CB8AC3E}">
        <p14:creationId xmlns:p14="http://schemas.microsoft.com/office/powerpoint/2010/main" val="179197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MENU HUBUNGI KAMI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101" b="5901"/>
          <a:stretch/>
        </p:blipFill>
        <p:spPr>
          <a:xfrm>
            <a:off x="539552" y="699542"/>
            <a:ext cx="8180446" cy="386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4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1800" y="411510"/>
            <a:ext cx="5018916" cy="576064"/>
          </a:xfrm>
        </p:spPr>
        <p:txBody>
          <a:bodyPr/>
          <a:lstStyle/>
          <a:p>
            <a:r>
              <a:rPr lang="id-ID" altLang="ko-KR" dirty="0" smtClean="0"/>
              <a:t>PENGANTAR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3347864" y="1347614"/>
            <a:ext cx="5616624" cy="30243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347864" y="1851670"/>
            <a:ext cx="5472608" cy="1656184"/>
          </a:xfrm>
        </p:spPr>
        <p:txBody>
          <a:bodyPr/>
          <a:lstStyle/>
          <a:p>
            <a:pPr lvl="0"/>
            <a:r>
              <a:rPr lang="id-ID" altLang="ko-KR" dirty="0" smtClean="0"/>
              <a:t>Dari presentasi mockup sebelumnya, kami merubah total tampilan web kami karena kami merasa tampilan sebelumnya kurang menampilkan informasi secara detail. </a:t>
            </a:r>
          </a:p>
          <a:p>
            <a:pPr lvl="0"/>
            <a:endParaRPr lang="id-ID" altLang="ko-KR" dirty="0"/>
          </a:p>
          <a:p>
            <a:pPr lvl="0"/>
            <a:r>
              <a:rPr lang="id-ID" altLang="ko-KR" dirty="0" smtClean="0"/>
              <a:t>Dalam tampilan baru, kami menggunakan mode gulir sehingga pembuka web bisa langsung mengetahui informasi hanya dengan </a:t>
            </a:r>
            <a:r>
              <a:rPr lang="id-ID" altLang="ko-KR" i="1" dirty="0" smtClean="0"/>
              <a:t>scrolling</a:t>
            </a:r>
            <a:r>
              <a:rPr lang="id-ID" altLang="ko-KR" dirty="0" smtClean="0"/>
              <a:t>, dan bisa juga dengan menekan menu di </a:t>
            </a:r>
            <a:r>
              <a:rPr lang="id-ID" altLang="ko-KR" i="1" dirty="0" smtClean="0"/>
              <a:t>navbar</a:t>
            </a:r>
            <a:r>
              <a:rPr lang="id-ID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15816" y="2859782"/>
            <a:ext cx="3894936" cy="576063"/>
          </a:xfrm>
        </p:spPr>
        <p:txBody>
          <a:bodyPr/>
          <a:lstStyle/>
          <a:p>
            <a:r>
              <a:rPr lang="id-ID" altLang="ko-KR" dirty="0" smtClean="0"/>
              <a:t>FOOTER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72716" y="3651870"/>
            <a:ext cx="4203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Berisi Req Newsletter &amp; footer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32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FOOTER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780" b="6074"/>
          <a:stretch/>
        </p:blipFill>
        <p:spPr>
          <a:xfrm>
            <a:off x="361341" y="658137"/>
            <a:ext cx="8387123" cy="392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9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79862"/>
            <a:ext cx="9144000" cy="576063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15816" y="2859782"/>
            <a:ext cx="3894936" cy="576063"/>
          </a:xfrm>
        </p:spPr>
        <p:txBody>
          <a:bodyPr/>
          <a:lstStyle/>
          <a:p>
            <a:r>
              <a:rPr lang="id-ID" altLang="ko-KR" dirty="0" smtClean="0"/>
              <a:t>LANDING PAGE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72716" y="3651870"/>
            <a:ext cx="420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Berikut adalah menu HOME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5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5" t="10131" r="-1" b="7021"/>
          <a:stretch/>
        </p:blipFill>
        <p:spPr>
          <a:xfrm>
            <a:off x="323528" y="627534"/>
            <a:ext cx="8478925" cy="39392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608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LANDING PAGE</a:t>
            </a:r>
            <a:endParaRPr lang="id-ID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80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15816" y="2859782"/>
            <a:ext cx="3894936" cy="576063"/>
          </a:xfrm>
        </p:spPr>
        <p:txBody>
          <a:bodyPr/>
          <a:lstStyle/>
          <a:p>
            <a:r>
              <a:rPr lang="id-ID" altLang="ko-KR" dirty="0" smtClean="0"/>
              <a:t>FITUR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72716" y="3651870"/>
            <a:ext cx="4203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Berikut adalah menu FITUR </a:t>
            </a:r>
          </a:p>
          <a:p>
            <a:pPr algn="ctr"/>
            <a:r>
              <a:rPr lang="id-ID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Aplikasi kami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28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t="10102" r="257" b="22552"/>
          <a:stretch/>
        </p:blipFill>
        <p:spPr>
          <a:xfrm>
            <a:off x="1038240" y="472892"/>
            <a:ext cx="7134160" cy="2709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6716" b="5900"/>
          <a:stretch/>
        </p:blipFill>
        <p:spPr>
          <a:xfrm>
            <a:off x="1043608" y="3119985"/>
            <a:ext cx="7128792" cy="19000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MENU FITUR</a:t>
            </a:r>
            <a:endParaRPr lang="id-ID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2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MENU FITUR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800" b="5901"/>
          <a:stretch/>
        </p:blipFill>
        <p:spPr>
          <a:xfrm>
            <a:off x="539552" y="699542"/>
            <a:ext cx="8095508" cy="379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5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15816" y="2859782"/>
            <a:ext cx="3894936" cy="576063"/>
          </a:xfrm>
        </p:spPr>
        <p:txBody>
          <a:bodyPr/>
          <a:lstStyle/>
          <a:p>
            <a:r>
              <a:rPr lang="id-ID" altLang="ko-KR" dirty="0" smtClean="0"/>
              <a:t>HARGA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57458" y="3435845"/>
            <a:ext cx="5211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Berikut adalah menu </a:t>
            </a:r>
          </a:p>
          <a:p>
            <a:pPr algn="ctr"/>
            <a:r>
              <a:rPr lang="id-ID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HARGA untuk Customer </a:t>
            </a:r>
          </a:p>
          <a:p>
            <a:pPr algn="ctr"/>
            <a:r>
              <a:rPr lang="id-ID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&amp; HARGA untuk Artis</a:t>
            </a:r>
          </a:p>
        </p:txBody>
      </p:sp>
    </p:spTree>
    <p:extLst>
      <p:ext uri="{BB962C8B-B14F-4D97-AF65-F5344CB8AC3E}">
        <p14:creationId xmlns:p14="http://schemas.microsoft.com/office/powerpoint/2010/main" val="395237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47864" y="2121699"/>
            <a:ext cx="5168225" cy="642263"/>
            <a:chOff x="3687661" y="1203598"/>
            <a:chExt cx="2252491" cy="642263"/>
          </a:xfrm>
        </p:grpSpPr>
        <p:sp>
          <p:nvSpPr>
            <p:cNvPr id="6" name="TextBox 5"/>
            <p:cNvSpPr txBox="1"/>
            <p:nvPr/>
          </p:nvSpPr>
          <p:spPr>
            <a:xfrm>
              <a:off x="3687661" y="156886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496" y="0"/>
            <a:ext cx="2736304" cy="4728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MENU HARGA</a:t>
            </a:r>
            <a:endParaRPr lang="id-ID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400" b="5901"/>
          <a:stretch/>
        </p:blipFill>
        <p:spPr>
          <a:xfrm>
            <a:off x="827584" y="530380"/>
            <a:ext cx="7056784" cy="33620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1200" b="7300"/>
          <a:stretch/>
        </p:blipFill>
        <p:spPr>
          <a:xfrm>
            <a:off x="827584" y="3697657"/>
            <a:ext cx="7056784" cy="125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6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Default Font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</TotalTime>
  <Words>139</Words>
  <Application>Microsoft Office PowerPoint</Application>
  <PresentationFormat>On-screen Show (16:9)</PresentationFormat>
  <Paragraphs>37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 Unicode MS</vt:lpstr>
      <vt:lpstr>맑은 고딕</vt:lpstr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JESSI</cp:lastModifiedBy>
  <cp:revision>113</cp:revision>
  <dcterms:created xsi:type="dcterms:W3CDTF">2016-12-05T23:26:54Z</dcterms:created>
  <dcterms:modified xsi:type="dcterms:W3CDTF">2020-04-09T15:42:12Z</dcterms:modified>
</cp:coreProperties>
</file>